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9144000" cy="5143500" type="screen16x9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0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9FB87-FDA2-446D-A0E2-1B9755DA193A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52D1B-CB58-49D3-8F5A-E074E544C2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7079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28650" y="223838"/>
            <a:ext cx="8515350" cy="7227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" name="Овал 2"/>
          <p:cNvSpPr/>
          <p:nvPr userDrawn="1"/>
        </p:nvSpPr>
        <p:spPr>
          <a:xfrm>
            <a:off x="158354" y="77391"/>
            <a:ext cx="1072753" cy="1015603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Segoe UI" panose="020B0502040204020203" pitchFamily="34" charset="0"/>
            </a:endParaRPr>
          </a:p>
        </p:txBody>
      </p:sp>
      <p:pic>
        <p:nvPicPr>
          <p:cNvPr id="4" name="Рисунок 8"/>
          <p:cNvPicPr>
            <a:picLocks noChangeAspect="1"/>
          </p:cNvPicPr>
          <p:nvPr userDrawn="1"/>
        </p:nvPicPr>
        <p:blipFill>
          <a:blip r:embed="rId2" cstate="print"/>
          <a:srcRect l="12492" t="13104" r="12048" b="11436"/>
          <a:stretch>
            <a:fillRect/>
          </a:stretch>
        </p:blipFill>
        <p:spPr bwMode="auto">
          <a:xfrm>
            <a:off x="289322" y="163117"/>
            <a:ext cx="784622" cy="78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25539-CE19-4329-8E4A-8F83E84909D4}" type="datetime1">
              <a:rPr lang="ru-RU"/>
              <a:pPr>
                <a:defRPr/>
              </a:pPr>
              <a:t>01.04.2020</a:t>
            </a:fld>
            <a:endParaRPr lang="ru-RU" dirty="0"/>
          </a:p>
        </p:txBody>
      </p:sp>
      <p:sp>
        <p:nvSpPr>
          <p:cNvPr id="6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BFC3-7312-4B71-A2E3-9C7D1A0BEC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9419A-42AA-4EA5-BE8C-DF8523D547D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22CC-2943-4AA9-9F4F-6B709DF8F2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214282" y="571486"/>
            <a:ext cx="2024063" cy="150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15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БАТЫС ҚАЗАҚСТАН ОБЛЫСЫНЫҢ БІЛІМ БАСҚАРМАСЫ</a:t>
            </a:r>
            <a:endParaRPr lang="ru-RU" sz="24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150" name="Рисунок 6" descr="логотип УО.png"/>
          <p:cNvPicPr>
            <a:picLocks noChangeAspect="1"/>
          </p:cNvPicPr>
          <p:nvPr/>
        </p:nvPicPr>
        <p:blipFill>
          <a:blip r:embed="rId3" cstate="print"/>
          <a:srcRect l="14449" t="3540" r="16992" b="5310"/>
          <a:stretch>
            <a:fillRect/>
          </a:stretch>
        </p:blipFill>
        <p:spPr bwMode="auto">
          <a:xfrm>
            <a:off x="428596" y="2143122"/>
            <a:ext cx="157638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571736" y="4689751"/>
            <a:ext cx="6321029" cy="43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/>
            <a:r>
              <a:rPr lang="kk-KZ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Орал, 2020 жыл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75" y="0"/>
            <a:ext cx="9144000" cy="5150375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496239" y="2316379"/>
            <a:ext cx="3888432" cy="66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r>
              <a:rPr lang="kk-KZ" sz="2400" b="1" dirty="0">
                <a:solidFill>
                  <a:schemeClr val="bg1"/>
                </a:solidFill>
                <a:latin typeface="+mj-lt"/>
                <a:ea typeface="+mj-ea"/>
                <a:cs typeface="Times New Roman" panose="02020603050405020304" pitchFamily="18" charset="0"/>
              </a:rPr>
              <a:t>РЕКОМЕДАЦИЯ ПСИХОЛОГА В УСЛОВИЯХ </a:t>
            </a:r>
            <a:r>
              <a:rPr lang="kk-KZ" sz="2400" b="1" dirty="0" smtClean="0">
                <a:solidFill>
                  <a:schemeClr val="bg1"/>
                </a:solidFill>
                <a:latin typeface="+mj-lt"/>
                <a:ea typeface="+mj-ea"/>
                <a:cs typeface="Times New Roman" panose="02020603050405020304" pitchFamily="18" charset="0"/>
              </a:rPr>
              <a:t>ЧС</a:t>
            </a:r>
            <a:endParaRPr lang="ru-RU" sz="2400" b="1" dirty="0">
              <a:solidFill>
                <a:schemeClr val="bg1"/>
              </a:solidFill>
              <a:latin typeface="+mj-lt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6875" y="222706"/>
            <a:ext cx="1331640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0" y="340262"/>
            <a:ext cx="978150" cy="917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4833642" y="2305811"/>
            <a:ext cx="417355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 algn="just"/>
            <a:r>
              <a:rPr lang="kk-KZ" sz="1300" dirty="0"/>
              <a:t>В чрезвычайной обстановке важно, чтобы человек был в состоянии научиться побеждать свой </a:t>
            </a:r>
            <a:r>
              <a:rPr lang="kk-KZ" sz="1300" dirty="0" smtClean="0"/>
              <a:t>страх</a:t>
            </a:r>
            <a:r>
              <a:rPr lang="kk-KZ" sz="1300" dirty="0"/>
              <a:t>, заставить себя спокойно рассуждать, поставить перед собой цель самоизоляции и придерживаться пяти мер профилактики: </a:t>
            </a:r>
            <a:r>
              <a:rPr lang="ru-RU" sz="1300" dirty="0"/>
              <a:t>часто и тщательно мыть руки и лицо с </a:t>
            </a:r>
            <a:r>
              <a:rPr lang="ru-RU" sz="1300" dirty="0" smtClean="0"/>
              <a:t>мылом, </a:t>
            </a:r>
            <a:r>
              <a:rPr lang="ru-RU" sz="1300" dirty="0"/>
              <a:t>носить перчатки на улице, протирать телефон и другие гаджеты влажными салфетками; использовать спиртовые антисептики для рук; избегать мест массового скопления людей; избегать контакта с больными людьми; в случае появления симптомов простудных заболеваний (повышение температуры тела, заложенность носа, кашель, боль в горле) необходимо немедленно вызвать скорую помощь на дом.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123478"/>
            <a:ext cx="4427984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23478"/>
            <a:ext cx="5102941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75" y="1"/>
            <a:ext cx="3287464" cy="185167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3333831" y="55552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1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57768" y="14402"/>
            <a:ext cx="49884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 algn="just"/>
            <a:r>
              <a:rPr lang="ru-RU" sz="1300" dirty="0" smtClean="0"/>
              <a:t>Следует </a:t>
            </a:r>
            <a:r>
              <a:rPr lang="ru-RU" sz="1300" dirty="0"/>
              <a:t>сохранить и поддерживать для себя и ребенка привычный распорядок и ритм дня (время сна и бодрствования, время начала уроков, их продолжительность, «переменки» и пр.). Резкие изменения режима дня могут вызвать существенные перестройки адаптивных возможностей ребенка и привести к излишнему напряжению и стрессу.</a:t>
            </a:r>
          </a:p>
        </p:txBody>
      </p:sp>
      <p:sp>
        <p:nvSpPr>
          <p:cNvPr id="29" name="Овал 28"/>
          <p:cNvSpPr/>
          <p:nvPr/>
        </p:nvSpPr>
        <p:spPr>
          <a:xfrm>
            <a:off x="45656" y="214344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2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8624" y="1714179"/>
            <a:ext cx="35162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 algn="just"/>
            <a:r>
              <a:rPr lang="ru-RU" sz="1300" dirty="0"/>
              <a:t>Родителям и близким ребенка важно самим постараться сохранить спокойное, адекватное и критичное отношение к происходящему</a:t>
            </a:r>
            <a:r>
              <a:rPr lang="ru-RU" sz="1300" dirty="0" smtClean="0"/>
              <a:t>.</a:t>
            </a:r>
          </a:p>
          <a:p>
            <a:pPr indent="179388" algn="just"/>
            <a:r>
              <a:rPr lang="ru-RU" sz="1300" dirty="0" smtClean="0"/>
              <a:t>Эмоциональное </a:t>
            </a:r>
            <a:r>
              <a:rPr lang="ru-RU" sz="1300" dirty="0"/>
              <a:t>состояние ребенка напрямую зависит от состояния взрослого (родителей, близких). </a:t>
            </a:r>
          </a:p>
        </p:txBody>
      </p:sp>
      <p:sp>
        <p:nvSpPr>
          <p:cNvPr id="31" name="Овал 30"/>
          <p:cNvSpPr/>
          <p:nvPr/>
        </p:nvSpPr>
        <p:spPr>
          <a:xfrm>
            <a:off x="49845" y="3134807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3</a:t>
            </a:r>
            <a:endParaRPr lang="ru-RU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21720" y="2914981"/>
            <a:ext cx="35638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79388" algn="just"/>
            <a:r>
              <a:rPr lang="ru-RU" sz="1300" dirty="0"/>
              <a:t>Ведите себя спокойно, сдержанно, не избегайте отвечать на вопросы детей о вирусе и т. д., но и не погружайтесь в длительные обсуждения ситуации пандемии и ее рисков.</a:t>
            </a:r>
          </a:p>
        </p:txBody>
      </p:sp>
      <p:sp>
        <p:nvSpPr>
          <p:cNvPr id="33" name="Овал 32"/>
          <p:cNvSpPr/>
          <p:nvPr/>
        </p:nvSpPr>
        <p:spPr>
          <a:xfrm>
            <a:off x="83991" y="3822093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4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17798" y="3881505"/>
            <a:ext cx="35898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79388" algn="just"/>
            <a:r>
              <a:rPr lang="kk-KZ" sz="1300" dirty="0"/>
              <a:t>Учитывайте возраст детей: разговаривайте с детьми на понятном для них языке.</a:t>
            </a:r>
            <a:endParaRPr lang="ru-RU" sz="1300" dirty="0"/>
          </a:p>
        </p:txBody>
      </p:sp>
      <p:sp>
        <p:nvSpPr>
          <p:cNvPr id="35" name="Овал 34"/>
          <p:cNvSpPr/>
          <p:nvPr/>
        </p:nvSpPr>
        <p:spPr>
          <a:xfrm>
            <a:off x="99984" y="450043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5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85826" y="4592700"/>
            <a:ext cx="34565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79388" algn="just"/>
            <a:r>
              <a:rPr lang="kk-KZ" sz="1300" dirty="0"/>
              <a:t>Контролируйте просмотр телевидения и социальных сетей.</a:t>
            </a:r>
            <a:endParaRPr lang="ru-RU" sz="1300" dirty="0"/>
          </a:p>
        </p:txBody>
      </p:sp>
      <p:sp>
        <p:nvSpPr>
          <p:cNvPr id="37" name="Овал 36"/>
          <p:cNvSpPr/>
          <p:nvPr/>
        </p:nvSpPr>
        <p:spPr>
          <a:xfrm>
            <a:off x="4178895" y="158868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6</a:t>
            </a:r>
            <a:endParaRPr lang="ru-RU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813092" y="1261336"/>
            <a:ext cx="420097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79388" algn="just"/>
            <a:r>
              <a:rPr lang="kk-KZ" sz="1300" dirty="0"/>
              <a:t>В свободное от дистанционного занятия времени </a:t>
            </a:r>
            <a:r>
              <a:rPr lang="ru-RU" sz="1300" dirty="0" smtClean="0"/>
              <a:t>займитесь </a:t>
            </a:r>
            <a:r>
              <a:rPr lang="ru-RU" sz="1300" dirty="0"/>
              <a:t>вместе с ребенком какой-нибудь конкретной содержательной деятельностью</a:t>
            </a:r>
            <a:r>
              <a:rPr lang="kk-KZ" sz="1300" dirty="0"/>
              <a:t> (чтение книг, настольные игры, занятия для развития мелкой маторики).</a:t>
            </a:r>
            <a:endParaRPr lang="ru-RU" sz="1300" dirty="0"/>
          </a:p>
        </p:txBody>
      </p:sp>
      <p:sp>
        <p:nvSpPr>
          <p:cNvPr id="39" name="Овал 38"/>
          <p:cNvSpPr/>
          <p:nvPr/>
        </p:nvSpPr>
        <p:spPr>
          <a:xfrm>
            <a:off x="4232941" y="3305441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7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2361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214</Words>
  <Application>Microsoft Office PowerPoint</Application>
  <PresentationFormat>Экран (16:9)</PresentationFormat>
  <Paragraphs>18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UI</vt:lpstr>
      <vt:lpstr>Times New Roman</vt:lpstr>
      <vt:lpstr>Тема Office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Mira</dc:creator>
  <cp:lastModifiedBy>Пользователь Windows</cp:lastModifiedBy>
  <cp:revision>79</cp:revision>
  <dcterms:created xsi:type="dcterms:W3CDTF">2017-05-23T06:46:15Z</dcterms:created>
  <dcterms:modified xsi:type="dcterms:W3CDTF">2020-04-01T09:02:52Z</dcterms:modified>
</cp:coreProperties>
</file>